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8" r:id="rId2"/>
    <p:sldId id="274" r:id="rId3"/>
    <p:sldId id="280" r:id="rId4"/>
    <p:sldId id="281" r:id="rId5"/>
    <p:sldId id="282" r:id="rId6"/>
    <p:sldId id="283" r:id="rId7"/>
    <p:sldId id="284" r:id="rId8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E50"/>
    <a:srgbClr val="A54E88"/>
    <a:srgbClr val="858877"/>
    <a:srgbClr val="FFDC8E"/>
    <a:srgbClr val="9C9D8F"/>
    <a:srgbClr val="FFDB8D"/>
    <a:srgbClr val="DDF4F3"/>
    <a:srgbClr val="E9F7F7"/>
    <a:srgbClr val="FCF9E8"/>
    <a:srgbClr val="C9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0518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756" y="1"/>
            <a:ext cx="4300518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DEBC6-4438-4B74-9B61-6F4833DAB688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0518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756" y="6456378"/>
            <a:ext cx="4300518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3439A-589B-4398-B740-B9A6F55F83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817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625" cy="340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340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711D7-8A9E-4DA0-A417-83315BB9EE53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49313"/>
            <a:ext cx="305593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0973"/>
            <a:ext cx="7942237" cy="26775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56699"/>
            <a:ext cx="4302625" cy="340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7" y="6456699"/>
            <a:ext cx="4302625" cy="340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D3706-5ED6-4D98-8334-66AED1EE0F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50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D3706-5ED6-4D98-8334-66AED1EE0F7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83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D3706-5ED6-4D98-8334-66AED1EE0F7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56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27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10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80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010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405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10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30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138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17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02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274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DD308-39C1-4C84-8CD6-43841E973756}" type="datetimeFigureOut">
              <a:rPr lang="ko-KR" altLang="en-US" smtClean="0"/>
              <a:t>2018-07-30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47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5"/>
            <a:ext cx="9144000" cy="6858000"/>
          </a:xfrm>
          <a:prstGeom prst="rect">
            <a:avLst/>
          </a:prstGeom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순서도: 지연 12"/>
          <p:cNvSpPr/>
          <p:nvPr/>
        </p:nvSpPr>
        <p:spPr>
          <a:xfrm>
            <a:off x="6732240" y="2459185"/>
            <a:ext cx="720080" cy="969814"/>
          </a:xfrm>
          <a:prstGeom prst="flowChartDelay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순서도: 지연 28"/>
          <p:cNvSpPr/>
          <p:nvPr/>
        </p:nvSpPr>
        <p:spPr>
          <a:xfrm rot="10800000">
            <a:off x="1979713" y="2459185"/>
            <a:ext cx="720080" cy="969814"/>
          </a:xfrm>
          <a:prstGeom prst="flowChartDelay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699792" y="2459185"/>
            <a:ext cx="4032448" cy="9698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2204701" y="2576306"/>
            <a:ext cx="5040559" cy="7619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여름철</a:t>
            </a:r>
            <a:r>
              <a:rPr lang="ko-KR" altLang="en-US" sz="2800" b="1" dirty="0" smtClean="0">
                <a:solidFill>
                  <a:schemeClr val="tx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폭염</a:t>
            </a:r>
            <a:r>
              <a:rPr lang="ko-KR" altLang="en-US" sz="2800" b="1" dirty="0" smtClean="0">
                <a:solidFill>
                  <a:schemeClr val="tx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가축 관리 이렇게</a:t>
            </a:r>
            <a:endParaRPr lang="ko-KR" altLang="en-US" sz="2800" b="1" dirty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2" b="96080" l="728" r="98089">
                        <a14:foregroundMark x1="4686" y1="24157" x2="4686" y2="24157"/>
                        <a14:foregroundMark x1="8872" y1="24521" x2="8872" y2="24521"/>
                        <a14:foregroundMark x1="17061" y1="14312" x2="17061" y2="14312"/>
                        <a14:foregroundMark x1="23294" y1="14494" x2="23294" y2="14494"/>
                        <a14:foregroundMark x1="24204" y1="21969" x2="24204" y2="21969"/>
                        <a14:foregroundMark x1="19108" y1="22881" x2="19108" y2="22881"/>
                        <a14:foregroundMark x1="27753" y1="21787" x2="27753" y2="21787"/>
                        <a14:foregroundMark x1="31074" y1="20419" x2="31074" y2="20419"/>
                        <a14:foregroundMark x1="10373" y1="42024" x2="10373" y2="42024"/>
                        <a14:foregroundMark x1="14650" y1="40018" x2="14650" y2="40018"/>
                        <a14:foregroundMark x1="18835" y1="38742" x2="18835" y2="38742"/>
                        <a14:foregroundMark x1="21611" y1="37010" x2="21611" y2="37010"/>
                        <a14:foregroundMark x1="23749" y1="37922" x2="23749" y2="37922"/>
                        <a14:foregroundMark x1="26979" y1="40565" x2="26979" y2="40565"/>
                        <a14:foregroundMark x1="27070" y1="43026" x2="27070" y2="43026"/>
                        <a14:foregroundMark x1="26797" y1="46126" x2="26797" y2="46126"/>
                        <a14:foregroundMark x1="37853" y1="23792" x2="37853" y2="23792"/>
                        <a14:foregroundMark x1="38035" y1="21969" x2="38035" y2="21969"/>
                        <a14:foregroundMark x1="39627" y1="28441" x2="39627" y2="28441"/>
                        <a14:foregroundMark x1="46224" y1="30538" x2="46224" y2="30538"/>
                        <a14:foregroundMark x1="52639" y1="30720" x2="52639" y2="30720"/>
                        <a14:foregroundMark x1="54686" y1="42844" x2="54686" y2="42844"/>
                        <a14:foregroundMark x1="45496" y1="43938" x2="45496" y2="43938"/>
                        <a14:foregroundMark x1="59918" y1="31267" x2="59918" y2="31267"/>
                        <a14:foregroundMark x1="63512" y1="28259" x2="63512" y2="28259"/>
                        <a14:foregroundMark x1="58690" y1="27165" x2="58690" y2="27165"/>
                        <a14:foregroundMark x1="37944" y1="58067" x2="37944" y2="58067"/>
                        <a14:foregroundMark x1="38353" y1="63081" x2="38353" y2="63081"/>
                        <a14:foregroundMark x1="50864" y1="67366" x2="50864" y2="67366"/>
                        <a14:foregroundMark x1="59054" y1="66272" x2="59054" y2="66272"/>
                        <a14:foregroundMark x1="60464" y1="58614" x2="60464" y2="58614"/>
                        <a14:foregroundMark x1="62238" y1="83774" x2="62238" y2="83774"/>
                        <a14:foregroundMark x1="64377" y1="78943" x2="64377" y2="78943"/>
                        <a14:foregroundMark x1="70473" y1="67912" x2="70473" y2="67912"/>
                        <a14:foregroundMark x1="74977" y1="67366" x2="74977" y2="67366"/>
                        <a14:foregroundMark x1="79436" y1="66089" x2="79436" y2="66089"/>
                        <a14:foregroundMark x1="85077" y1="67366" x2="85077" y2="67366"/>
                        <a14:foregroundMark x1="88535" y1="56062" x2="88171" y2="55789"/>
                        <a14:foregroundMark x1="93085" y1="54330" x2="93085" y2="54330"/>
                        <a14:foregroundMark x1="92630" y1="50593" x2="92630" y2="50593"/>
                        <a14:foregroundMark x1="93813" y1="51139" x2="93813" y2="51139"/>
                        <a14:foregroundMark x1="92630" y1="57338" x2="92630" y2="57338"/>
                        <a14:backgroundMark x1="11465" y1="43938" x2="11465" y2="43938"/>
                        <a14:backgroundMark x1="39718" y1="74840" x2="39718" y2="74840"/>
                        <a14:backgroundMark x1="49864" y1="84503" x2="49864" y2="845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783" y="116632"/>
            <a:ext cx="1606697" cy="802155"/>
          </a:xfrm>
          <a:prstGeom prst="rect">
            <a:avLst/>
          </a:prstGeom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_x211754288" descr="EMB00002168147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01208"/>
            <a:ext cx="2949575" cy="61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872" y="5397315"/>
            <a:ext cx="432048" cy="4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1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1322882" y="1499756"/>
            <a:ext cx="6348715" cy="82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6512" y="1886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6" y="239008"/>
            <a:ext cx="8928992" cy="70805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90" y="1241376"/>
            <a:ext cx="8926018" cy="47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5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1286370" y="1455132"/>
            <a:ext cx="6348715" cy="82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1440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82" y="265684"/>
            <a:ext cx="8920614" cy="71504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908720"/>
            <a:ext cx="7734300" cy="123825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15" y="2060848"/>
            <a:ext cx="8508057" cy="480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8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04664"/>
            <a:ext cx="8856984" cy="69466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59" y="1628800"/>
            <a:ext cx="8509397" cy="36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8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8600"/>
            <a:ext cx="8696275" cy="34134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8" y="3356992"/>
            <a:ext cx="904986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8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2465"/>
            <a:ext cx="8750945" cy="69424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68" y="1005688"/>
            <a:ext cx="8851528" cy="523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8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5" y="188640"/>
            <a:ext cx="8971731" cy="71106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10" y="1052736"/>
            <a:ext cx="8783488" cy="5472608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572000" y="6246325"/>
            <a:ext cx="4498489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*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자료편집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전라남도농업기술원 기술보급과</a:t>
            </a:r>
            <a:r>
              <a:rPr lang="ko-KR" altLang="en-US" sz="1600" b="1" dirty="0" smtClean="0"/>
              <a:t>원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98867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2698</TotalTime>
  <Words>12</Words>
  <Application>Microsoft Office PowerPoint</Application>
  <PresentationFormat>화면 슬라이드 쇼(4:3)</PresentationFormat>
  <Paragraphs>4</Paragraphs>
  <Slides>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김선표</dc:creator>
  <cp:lastModifiedBy>김행남</cp:lastModifiedBy>
  <cp:revision>375</cp:revision>
  <cp:lastPrinted>2018-01-15T08:57:48Z</cp:lastPrinted>
  <dcterms:created xsi:type="dcterms:W3CDTF">2017-03-20T02:11:53Z</dcterms:created>
  <dcterms:modified xsi:type="dcterms:W3CDTF">2018-07-30T01:15:20Z</dcterms:modified>
</cp:coreProperties>
</file>